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0614"/>
    <a:srgbClr val="9A0819"/>
    <a:srgbClr val="586847"/>
    <a:srgbClr val="930819"/>
    <a:srgbClr val="8A5054"/>
    <a:srgbClr val="6A7E56"/>
    <a:srgbClr val="40513A"/>
    <a:srgbClr val="B6BDBD"/>
    <a:srgbClr val="C5B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-1992" y="-84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82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7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1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3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77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1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10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2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73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77C17-76B1-47E2-B6CC-FD61EFFEAB44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D05D7-7D87-4E9E-A515-A2AC9105C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9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061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xmlns="" id="{A60CCECA-24AA-4F9F-9DEE-70DDCBFEA7C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6765" t="28703" r="1324" b="48352"/>
          <a:stretch/>
        </p:blipFill>
        <p:spPr>
          <a:xfrm rot="10800000">
            <a:off x="1002982" y="6531967"/>
            <a:ext cx="5766437" cy="882538"/>
          </a:xfrm>
          <a:prstGeom prst="rect">
            <a:avLst/>
          </a:prstGeom>
          <a:effectLst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FD0CF84-C613-48DC-A903-2F11C42C06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  <a14:imgEffect>
                      <a14:saturation sat="66000"/>
                    </a14:imgEffect>
                    <a14:imgEffect>
                      <a14:brightnessContrast bright="-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646" y="701835"/>
            <a:ext cx="5307109" cy="530710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F6AB37E-1A91-4E56-9D67-9BFD79C50EF8}"/>
              </a:ext>
            </a:extLst>
          </p:cNvPr>
          <p:cNvSpPr/>
          <p:nvPr/>
        </p:nvSpPr>
        <p:spPr>
          <a:xfrm>
            <a:off x="1473424" y="2283259"/>
            <a:ext cx="4825553" cy="221599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0" cap="none" spc="600" dirty="0">
                <a:ln w="0"/>
                <a:solidFill>
                  <a:schemeClr val="bg1"/>
                </a:solidFill>
                <a:latin typeface="Impact" panose="020B0806030902050204" pitchFamily="34" charset="0"/>
              </a:rPr>
              <a:t>B</a:t>
            </a:r>
            <a:r>
              <a:rPr lang="en-US" sz="8800" b="0" cap="none" spc="600" dirty="0">
                <a:ln w="0"/>
                <a:solidFill>
                  <a:schemeClr val="bg1"/>
                </a:solidFill>
                <a:latin typeface="Impact" panose="020B0806030902050204" pitchFamily="34" charset="0"/>
              </a:rPr>
              <a:t>AZAA</a:t>
            </a:r>
            <a:r>
              <a:rPr lang="en-US" sz="13800" b="0" cap="none" spc="600" dirty="0">
                <a:ln w="0"/>
                <a:solidFill>
                  <a:schemeClr val="bg1"/>
                </a:solidFill>
                <a:latin typeface="Impact" panose="020B0806030902050204" pitchFamily="34" charset="0"/>
              </a:rPr>
              <a:t>R</a:t>
            </a:r>
            <a:endParaRPr lang="en-US" sz="8800" b="0" cap="none" spc="600" dirty="0">
              <a:ln w="0"/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DD74A3B-6AC5-4A3D-A711-3C33F264B85F}"/>
              </a:ext>
            </a:extLst>
          </p:cNvPr>
          <p:cNvSpPr/>
          <p:nvPr/>
        </p:nvSpPr>
        <p:spPr>
          <a:xfrm>
            <a:off x="777817" y="162734"/>
            <a:ext cx="62167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LUTHER AREA PUBLIC LIBRARY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B36E4FD-B860-4A13-8593-3155C95DD832}"/>
              </a:ext>
            </a:extLst>
          </p:cNvPr>
          <p:cNvSpPr/>
          <p:nvPr/>
        </p:nvSpPr>
        <p:spPr>
          <a:xfrm>
            <a:off x="2569974" y="2223738"/>
            <a:ext cx="2632452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0" cap="none" spc="0" dirty="0">
                <a:ln w="0"/>
                <a:solidFill>
                  <a:schemeClr val="bg1"/>
                </a:solidFill>
                <a:latin typeface="Pristina" panose="03060402040406080204" pitchFamily="66" charset="0"/>
              </a:rPr>
              <a:t>Christmas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AA4F097-5939-4192-BB92-EE98167F8FF0}"/>
              </a:ext>
            </a:extLst>
          </p:cNvPr>
          <p:cNvSpPr/>
          <p:nvPr/>
        </p:nvSpPr>
        <p:spPr>
          <a:xfrm>
            <a:off x="1250703" y="5919589"/>
            <a:ext cx="527099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>
                <a:ln w="0"/>
                <a:solidFill>
                  <a:schemeClr val="bg1"/>
                </a:solidFill>
                <a:latin typeface="Eras Light ITC" panose="020B04020305040208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Saturday December 2</a:t>
            </a:r>
            <a:r>
              <a:rPr lang="en-US" sz="3200" b="1" cap="none" spc="0" baseline="30000" dirty="0">
                <a:ln w="0"/>
                <a:solidFill>
                  <a:schemeClr val="bg1"/>
                </a:solidFill>
                <a:latin typeface="Eras Light ITC" panose="020B04020305040208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nd</a:t>
            </a:r>
            <a:r>
              <a:rPr lang="en-US" sz="3200" b="1" cap="none" spc="0" dirty="0">
                <a:ln w="0"/>
                <a:solidFill>
                  <a:schemeClr val="bg1"/>
                </a:solidFill>
                <a:latin typeface="Eras Light ITC" panose="020B0402030504020804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, 2017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xmlns="" id="{3972A3A6-B2CB-4E8C-8CC3-0DDBBBEC4BEA}"/>
              </a:ext>
            </a:extLst>
          </p:cNvPr>
          <p:cNvSpPr/>
          <p:nvPr/>
        </p:nvSpPr>
        <p:spPr>
          <a:xfrm>
            <a:off x="638356" y="7542142"/>
            <a:ext cx="649568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Craft Sale from Local Vendors: 10am – 4pm</a:t>
            </a:r>
          </a:p>
          <a:p>
            <a:pPr algn="ctr"/>
            <a:r>
              <a:rPr lang="en-US" sz="2400" b="1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Library Book Sale: 10am – 4pm</a:t>
            </a:r>
          </a:p>
          <a:p>
            <a:pPr algn="ctr"/>
            <a:r>
              <a:rPr lang="en-US" sz="2400" b="1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Santa </a:t>
            </a:r>
            <a:r>
              <a:rPr lang="en-US" sz="2400" b="1" dirty="0" smtClean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Claus </a:t>
            </a:r>
            <a:r>
              <a:rPr lang="en-US" sz="2400" b="1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and Cookie Decorating: </a:t>
            </a:r>
            <a:r>
              <a:rPr lang="en-US" sz="2400" b="1" dirty="0" smtClean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1pm </a:t>
            </a:r>
            <a:r>
              <a:rPr lang="en-US" sz="2400" b="1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– </a:t>
            </a:r>
            <a:r>
              <a:rPr lang="en-US" sz="2400" b="1" dirty="0" smtClean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3pm</a:t>
            </a:r>
            <a:endParaRPr lang="en-US" sz="2400" b="1" dirty="0">
              <a:ln w="0"/>
              <a:solidFill>
                <a:schemeClr val="bg1"/>
              </a:solidFill>
              <a:latin typeface="Eras Light ITC" panose="020B0402030504020804" pitchFamily="34" charset="0"/>
            </a:endParaRPr>
          </a:p>
          <a:p>
            <a:pPr algn="ctr"/>
            <a:r>
              <a:rPr lang="en-US" sz="2400" b="1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Wreath Silent Auction: 4pm – 6 pm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5F6ADECA-CFD9-41AE-A875-225C8BC07E68}"/>
              </a:ext>
            </a:extLst>
          </p:cNvPr>
          <p:cNvSpPr/>
          <p:nvPr/>
        </p:nvSpPr>
        <p:spPr>
          <a:xfrm>
            <a:off x="1055137" y="9409362"/>
            <a:ext cx="566212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000" b="1" dirty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Please call us at (231) 797-8006 with any </a:t>
            </a:r>
            <a:r>
              <a:rPr lang="en-US" sz="2000" b="1" dirty="0" smtClean="0">
                <a:ln w="0"/>
                <a:solidFill>
                  <a:schemeClr val="bg1"/>
                </a:solidFill>
                <a:latin typeface="Eras Light ITC" panose="020B0402030504020804" pitchFamily="34" charset="0"/>
              </a:rPr>
              <a:t>questions.</a:t>
            </a:r>
            <a:endParaRPr lang="en-US" sz="2000" b="1" cap="none" spc="0" dirty="0">
              <a:ln w="0"/>
              <a:solidFill>
                <a:schemeClr val="bg1"/>
              </a:solidFill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469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343</TotalTime>
  <Words>56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Lucas</dc:creator>
  <cp:lastModifiedBy>Director</cp:lastModifiedBy>
  <cp:revision>35</cp:revision>
  <cp:lastPrinted>2017-11-03T18:02:22Z</cp:lastPrinted>
  <dcterms:created xsi:type="dcterms:W3CDTF">2017-09-21T23:42:06Z</dcterms:created>
  <dcterms:modified xsi:type="dcterms:W3CDTF">2017-11-03T18:10:42Z</dcterms:modified>
</cp:coreProperties>
</file>